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1" r:id="rId105"/>
    <p:sldId id="412" r:id="rId106"/>
    <p:sldId id="413" r:id="rId107"/>
    <p:sldId id="414" r:id="rId108"/>
    <p:sldId id="415" r:id="rId109"/>
    <p:sldId id="416" r:id="rId110"/>
    <p:sldId id="417" r:id="rId111"/>
    <p:sldId id="418" r:id="rId112"/>
    <p:sldId id="419" r:id="rId113"/>
    <p:sldId id="420" r:id="rId114"/>
    <p:sldId id="421" r:id="rId115"/>
    <p:sldId id="422" r:id="rId116"/>
    <p:sldId id="423" r:id="rId117"/>
    <p:sldId id="424" r:id="rId118"/>
    <p:sldId id="425" r:id="rId119"/>
    <p:sldId id="426" r:id="rId120"/>
    <p:sldId id="427" r:id="rId121"/>
    <p:sldId id="428" r:id="rId122"/>
    <p:sldId id="429" r:id="rId123"/>
    <p:sldId id="430" r:id="rId124"/>
    <p:sldId id="431" r:id="rId125"/>
    <p:sldId id="432" r:id="rId126"/>
    <p:sldId id="433" r:id="rId127"/>
    <p:sldId id="434" r:id="rId128"/>
    <p:sldId id="435" r:id="rId129"/>
    <p:sldId id="436" r:id="rId130"/>
    <p:sldId id="437" r:id="rId131"/>
    <p:sldId id="438" r:id="rId132"/>
    <p:sldId id="439" r:id="rId133"/>
    <p:sldId id="440" r:id="rId134"/>
    <p:sldId id="441" r:id="rId135"/>
    <p:sldId id="442" r:id="rId136"/>
    <p:sldId id="443" r:id="rId137"/>
    <p:sldId id="444" r:id="rId138"/>
    <p:sldId id="445" r:id="rId139"/>
    <p:sldId id="446" r:id="rId140"/>
    <p:sldId id="447" r:id="rId141"/>
    <p:sldId id="448" r:id="rId142"/>
    <p:sldId id="449" r:id="rId143"/>
    <p:sldId id="450" r:id="rId144"/>
    <p:sldId id="451" r:id="rId145"/>
    <p:sldId id="452" r:id="rId146"/>
    <p:sldId id="453" r:id="rId147"/>
    <p:sldId id="454" r:id="rId148"/>
    <p:sldId id="455" r:id="rId149"/>
    <p:sldId id="456" r:id="rId150"/>
    <p:sldId id="457" r:id="rId1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27ca8a3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27ca8a3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27ca8a3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27ca8a3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1d527ca8a3_0_1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31d527ca8a3_0_1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31d527ca8a3_0_1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31d527ca8a3_0_1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31d527ca8a3_0_1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31d527ca8a3_0_1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1d527ca8a3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31d527ca8a3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31d527ca8a3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31d527ca8a3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1d527ca8a3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31d527ca8a3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31d527ca8a3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31d527ca8a3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31d527ca8a3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31d527ca8a3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31d527ca8a3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31d527ca8a3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31d527ca8a3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31d527ca8a3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27ca8a3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27ca8a3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31d527ca8a3_0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31d527ca8a3_0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31d527ca8a3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31d527ca8a3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31d527ca8a3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31d527ca8a3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31d527ca8a3_0_1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31d527ca8a3_0_1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1d527ca8a3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31d527ca8a3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31d527ca8a3_0_1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31d527ca8a3_0_1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31d527ca8a3_0_1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31d527ca8a3_0_1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31d527ca8a3_0_1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31d527ca8a3_0_1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31d527ca8a3_0_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31d527ca8a3_0_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31d527ca8a3_0_1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31d527ca8a3_0_1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27ca8a3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27ca8a3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31d527ca8a3_0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31d527ca8a3_0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31d527ca8a3_0_1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31d527ca8a3_0_1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31d527ca8a3_0_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31d527ca8a3_0_1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31d527ca8a3_0_1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31d527ca8a3_0_1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1d527ca8a3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1d527ca8a3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31d527ca8a3_0_1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31d527ca8a3_0_1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31d527ca8a3_0_1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31d527ca8a3_0_1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31d527ca8a3_0_1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31d527ca8a3_0_1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31d527ca8a3_0_1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31d527ca8a3_0_1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31d527ca8a3_0_1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31d527ca8a3_0_1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27ca8a3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27ca8a3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31d527ca8a3_0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31d527ca8a3_0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1d527ca8a3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31d527ca8a3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31d527ca8a3_0_1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31d527ca8a3_0_1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31d527ca8a3_0_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31d527ca8a3_0_2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31d527ca8a3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31d527ca8a3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1d527ca8a3_0_2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1d527ca8a3_0_2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31d527ca8a3_0_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31d527ca8a3_0_2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31d527ca8a3_0_2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31d527ca8a3_0_2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31d527ca8a3_0_2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31d527ca8a3_0_2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31d527ca8a3_0_2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31d527ca8a3_0_2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27ca8a3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27ca8a3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31d527ca8a3_0_2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31d527ca8a3_0_2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31d527ca8a3_0_2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31d527ca8a3_0_2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31d527ca8a3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31d527ca8a3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31d527ca8a3_0_2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31d527ca8a3_0_2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31d527ca8a3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31d527ca8a3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31d527ca8a3_0_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31d527ca8a3_0_2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31d527ca8a3_0_2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31d527ca8a3_0_2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31d527ca8a3_0_2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31d527ca8a3_0_2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31d527ca8a3_0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31d527ca8a3_0_2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31d527ca8a3_0_2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31d527ca8a3_0_2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27ca8a3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27ca8a3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1d527ca8a3_0_2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31d527ca8a3_0_2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27ca8a3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27ca8a3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27ca8a3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27ca8a3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27ca8a3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27ca8a3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27ca8a3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27ca8a3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27ca8a3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27ca8a3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27ca8a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27ca8a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27ca8a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27ca8a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27ca8a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27ca8a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27ca8a3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27ca8a3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27ca8a3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27ca8a3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27ca8a3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27ca8a3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27ca8a3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27ca8a3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27ca8a3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27ca8a3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27ca8a3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27ca8a3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27ca8a3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27ca8a3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27ca8a3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27ca8a3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27ca8a3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27ca8a3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27ca8a3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27ca8a3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27ca8a3_0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27ca8a3_0_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27ca8a3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27ca8a3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d527ca8a3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d527ca8a3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d527ca8a3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d527ca8a3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d527ca8a3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d527ca8a3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d527ca8a3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d527ca8a3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d527ca8a3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d527ca8a3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d527ca8a3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d527ca8a3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27ca8a3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27ca8a3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d527ca8a3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d527ca8a3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d527ca8a3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d527ca8a3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d527ca8a3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1d527ca8a3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d527ca8a3_0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d527ca8a3_0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d527ca8a3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d527ca8a3_0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d527ca8a3_0_1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1d527ca8a3_0_1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1d527ca8a3_0_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1d527ca8a3_0_1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d527ca8a3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1d527ca8a3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d527ca8a3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d527ca8a3_0_1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d527ca8a3_0_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d527ca8a3_0_1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27ca8a3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27ca8a3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d527ca8a3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1d527ca8a3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1d527ca8a3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1d527ca8a3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1d527ca8a3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1d527ca8a3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1d527ca8a3_0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1d527ca8a3_0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1d527ca8a3_0_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31d527ca8a3_0_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1d527ca8a3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1d527ca8a3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1d527ca8a3_0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31d527ca8a3_0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1d527ca8a3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1d527ca8a3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1d527ca8a3_0_1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1d527ca8a3_0_1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1d527ca8a3_0_1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1d527ca8a3_0_1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27ca8a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27ca8a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1d527ca8a3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1d527ca8a3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1d527ca8a3_0_1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1d527ca8a3_0_1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1d527ca8a3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1d527ca8a3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1d527ca8a3_0_1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1d527ca8a3_0_1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1d527ca8a3_0_1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31d527ca8a3_0_1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1d527ca8a3_0_1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1d527ca8a3_0_1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1d527ca8a3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31d527ca8a3_0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1d527ca8a3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1d527ca8a3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1d527ca8a3_0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1d527ca8a3_0_1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1d527ca8a3_0_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31d527ca8a3_0_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27ca8a3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27ca8a3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1d527ca8a3_0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1d527ca8a3_0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1d527ca8a3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31d527ca8a3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31d527ca8a3_0_1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31d527ca8a3_0_1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1d527ca8a3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1d527ca8a3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1d527ca8a3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1d527ca8a3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1d527ca8a3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31d527ca8a3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1d527ca8a3_0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31d527ca8a3_0_1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1d527ca8a3_0_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31d527ca8a3_0_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1d527ca8a3_0_1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1d527ca8a3_0_1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1d527ca8a3_0_1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31d527ca8a3_0_1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27ca8a3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27ca8a3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1d527ca8a3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31d527ca8a3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1d527ca8a3_0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31d527ca8a3_0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31d527ca8a3_0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31d527ca8a3_0_1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1d527ca8a3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31d527ca8a3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31d527ca8a3_0_1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31d527ca8a3_0_1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1d527ca8a3_0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31d527ca8a3_0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31d527ca8a3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31d527ca8a3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1d527ca8a3_0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31d527ca8a3_0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31d527ca8a3_0_1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31d527ca8a3_0_1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31d527ca8a3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31d527ca8a3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27ca8a3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27ca8a3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31d527ca8a3_0_1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31d527ca8a3_0_1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31d527ca8a3_0_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31d527ca8a3_0_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31d527ca8a3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31d527ca8a3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31d527ca8a3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31d527ca8a3_0_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31d527ca8a3_0_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31d527ca8a3_0_1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1d527ca8a3_0_1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31d527ca8a3_0_1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1d527ca8a3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31d527ca8a3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31d527ca8a3_0_1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31d527ca8a3_0_1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31d527ca8a3_0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31d527ca8a3_0_1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1d527ca8a3_0_1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31d527ca8a3_0_1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6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" name="Google Shape;153;p2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" name="Google Shape;154;p2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1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9" name="Google Shape;1699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16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16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02" name="Google Shape;1702;p16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03" name="Google Shape;1703;p16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1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0" name="Google Shape;1710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16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16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13" name="Google Shape;1713;p165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14" name="Google Shape;1714;p16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1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1" name="Google Shape;1721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16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16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24" name="Google Shape;1724;p16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25" name="Google Shape;1725;p16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1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2" name="Google Shape;1732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6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6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35" name="Google Shape;1735;p16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36" name="Google Shape;1736;p16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1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3" name="Google Shape;1743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p16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6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46" name="Google Shape;1746;p16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47" name="Google Shape;1747;p16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4" name="Google Shape;175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16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16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7" name="Google Shape;1757;p16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58" name="Google Shape;1758;p16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1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5" name="Google Shape;176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17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17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68" name="Google Shape;1768;p17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9" name="Google Shape;1769;p17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6" name="Google Shape;1776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7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17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79" name="Google Shape;1779;p17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80" name="Google Shape;1780;p17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7" name="Google Shape;1787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17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7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90" name="Google Shape;1790;p17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91" name="Google Shape;1791;p17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8" name="Google Shape;179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7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7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01" name="Google Shape;1801;p17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02" name="Google Shape;1802;p17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" name="Google Shape;164;p2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" name="Google Shape;165;p2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9" name="Google Shape;1809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17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7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12" name="Google Shape;1812;p174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13" name="Google Shape;1813;p17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1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0" name="Google Shape;1820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17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7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23" name="Google Shape;1823;p175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24" name="Google Shape;1824;p17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1" name="Google Shape;183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17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7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34" name="Google Shape;1834;p17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35" name="Google Shape;1835;p17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2" name="Google Shape;184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p17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17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45" name="Google Shape;1845;p17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46" name="Google Shape;1846;p17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1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3" name="Google Shape;185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7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7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56" name="Google Shape;1856;p17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57" name="Google Shape;1857;p17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4" name="Google Shape;186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7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7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7" name="Google Shape;1867;p17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68" name="Google Shape;1868;p17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1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5" name="Google Shape;187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18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8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78" name="Google Shape;1878;p18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9" name="Google Shape;1879;p18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1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6" name="Google Shape;188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8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18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89" name="Google Shape;1889;p18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90" name="Google Shape;1890;p18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1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7" name="Google Shape;1897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8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8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00" name="Google Shape;1900;p18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01" name="Google Shape;1901;p18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8" name="Google Shape;190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18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18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11" name="Google Shape;1911;p18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12" name="Google Shape;1912;p18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" name="Google Shape;175;p2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" name="Google Shape;176;p2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9" name="Google Shape;1919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18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8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22" name="Google Shape;1922;p18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23" name="Google Shape;1923;p18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0" name="Google Shape;1930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18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18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33" name="Google Shape;1933;p185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34" name="Google Shape;1934;p18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1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1" name="Google Shape;1941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18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8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44" name="Google Shape;1944;p18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45" name="Google Shape;1945;p18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1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2" name="Google Shape;1952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18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18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55" name="Google Shape;1955;p18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56" name="Google Shape;1956;p18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3" name="Google Shape;1963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18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8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66" name="Google Shape;1966;p18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67" name="Google Shape;1967;p18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1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4" name="Google Shape;197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18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8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77" name="Google Shape;1977;p18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78" name="Google Shape;1978;p18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1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5" name="Google Shape;1985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p19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19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88" name="Google Shape;1988;p19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89" name="Google Shape;1989;p19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6" name="Google Shape;1996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19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9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99" name="Google Shape;1999;p19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00" name="Google Shape;2000;p19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7" name="Google Shape;2007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19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9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10" name="Google Shape;2010;p19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11" name="Google Shape;2011;p19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8" name="Google Shape;2018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19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9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21" name="Google Shape;2021;p19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22" name="Google Shape;2022;p19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" name="Google Shape;186;p2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" name="Google Shape;187;p2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1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9" name="Google Shape;2029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9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19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32" name="Google Shape;2032;p19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33" name="Google Shape;2033;p19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0" name="Google Shape;2040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9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9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43" name="Google Shape;2043;p195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44" name="Google Shape;2044;p19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1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1" name="Google Shape;2051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9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9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54" name="Google Shape;2054;p19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55" name="Google Shape;2055;p19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19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2" name="Google Shape;206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19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19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65" name="Google Shape;2065;p19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66" name="Google Shape;2066;p19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1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3" name="Google Shape;207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19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9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76" name="Google Shape;2076;p19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77" name="Google Shape;2077;p19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1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4" name="Google Shape;2084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9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19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87" name="Google Shape;2087;p19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88" name="Google Shape;2088;p19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2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2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5" name="Google Shape;209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20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20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98" name="Google Shape;2098;p20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99" name="Google Shape;2099;p20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2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2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6" name="Google Shape;2106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20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20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09" name="Google Shape;2109;p20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10" name="Google Shape;2110;p20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2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2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7" name="Google Shape;2117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20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20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20" name="Google Shape;2120;p20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21" name="Google Shape;2121;p20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2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2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8" name="Google Shape;2128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20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20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31" name="Google Shape;2131;p20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32" name="Google Shape;2132;p20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7" name="Google Shape;197;p2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8" name="Google Shape;198;p2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2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2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9" name="Google Shape;2139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20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20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42" name="Google Shape;2142;p20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43" name="Google Shape;2143;p20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20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20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0" name="Google Shape;2150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51" name="Google Shape;2151;p20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20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53" name="Google Shape;2153;p205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54" name="Google Shape;2154;p20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20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20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1" name="Google Shape;2161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20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20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64" name="Google Shape;2164;p20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65" name="Google Shape;2165;p20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2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2" name="Google Shape;2172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20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20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75" name="Google Shape;2175;p20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76" name="Google Shape;2176;p20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2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3" name="Google Shape;2183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20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20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86" name="Google Shape;2186;p20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87" name="Google Shape;2187;p20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20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2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4" name="Google Shape;2194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20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0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97" name="Google Shape;2197;p20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98" name="Google Shape;2198;p20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2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2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5" name="Google Shape;2205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21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21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08" name="Google Shape;2208;p21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09" name="Google Shape;2209;p21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2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2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6" name="Google Shape;2216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21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21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19" name="Google Shape;2219;p211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20" name="Google Shape;2220;p21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2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2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7" name="Google Shape;2227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Google Shape;2228;p21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21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30" name="Google Shape;2230;p21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31" name="Google Shape;2231;p21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  <p:pic>
        <p:nvPicPr>
          <p:cNvPr id="2232" name="Google Shape;2232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Google Shape;2233;p21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21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35" name="Google Shape;2235;p212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36" name="Google Shape;2236;p21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2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2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3" name="Google Shape;2243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21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21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46" name="Google Shape;2246;p213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47" name="Google Shape;2247;p21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8" name="Google Shape;208;p2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9" name="Google Shape;209;p2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2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2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4" name="Google Shape;2254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21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21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57" name="Google Shape;2257;p21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58" name="Google Shape;2258;p21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9" name="Google Shape;219;p2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0" name="Google Shape;220;p2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0" name="Google Shape;230;p2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1" name="Google Shape;231;p2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41" name="Google Shape;241;p3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42" name="Google Shape;242;p3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52" name="Google Shape;252;p3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53" name="Google Shape;253;p3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" name="Google Shape;65;p1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" name="Google Shape;66;p1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63" name="Google Shape;263;p3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64" name="Google Shape;264;p3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74" name="Google Shape;274;p3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75" name="Google Shape;275;p3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85" name="Google Shape;285;p3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86" name="Google Shape;286;p3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96" name="Google Shape;296;p3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97" name="Google Shape;297;p3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07" name="Google Shape;307;p3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08" name="Google Shape;308;p3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18" name="Google Shape;318;p3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19" name="Google Shape;319;p3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29" name="Google Shape;329;p3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30" name="Google Shape;330;p3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40" name="Google Shape;340;p3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41" name="Google Shape;341;p3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51" name="Google Shape;351;p4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52" name="Google Shape;352;p4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62" name="Google Shape;362;p4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63" name="Google Shape;363;p4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" name="Google Shape;76;p1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" name="Google Shape;77;p1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73" name="Google Shape;373;p4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74" name="Google Shape;374;p4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84" name="Google Shape;384;p4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85" name="Google Shape;385;p4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95" name="Google Shape;395;p4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96" name="Google Shape;396;p4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06" name="Google Shape;406;p4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07" name="Google Shape;407;p4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24" name="Google Shape;424;p4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25" name="Google Shape;425;p4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35" name="Google Shape;435;p4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36" name="Google Shape;436;p4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3" name="Google Shape;4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46" name="Google Shape;446;p4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47" name="Google Shape;447;p4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57" name="Google Shape;457;p5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58" name="Google Shape;458;p5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5" name="Google Shape;4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68" name="Google Shape;468;p5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69" name="Google Shape;469;p5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79" name="Google Shape;479;p5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80" name="Google Shape;480;p5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" name="Google Shape;87;p1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" name="Google Shape;88;p1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90" name="Google Shape;490;p5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91" name="Google Shape;491;p5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8" name="Google Shape;4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01" name="Google Shape;501;p5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02" name="Google Shape;502;p5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12" name="Google Shape;512;p5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13" name="Google Shape;513;p5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0" name="Google Shape;5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23" name="Google Shape;523;p5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24" name="Google Shape;524;p5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34" name="Google Shape;534;p5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35" name="Google Shape;535;p5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2" name="Google Shape;5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45" name="Google Shape;545;p5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46" name="Google Shape;546;p5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3" name="Google Shape;5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5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56" name="Google Shape;556;p5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57" name="Google Shape;557;p5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4" name="Google Shape;5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67" name="Google Shape;567;p6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68" name="Google Shape;568;p6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5" name="Google Shape;5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6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78" name="Google Shape;578;p6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79" name="Google Shape;579;p6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6" name="Google Shape;5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6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89" name="Google Shape;589;p6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90" name="Google Shape;590;p6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" name="Google Shape;98;p1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" name="Google Shape;99;p1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7" name="Google Shape;5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6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00" name="Google Shape;600;p6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01" name="Google Shape;601;p6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6</a:t>
            </a:r>
            <a:endParaRPr/>
          </a:p>
        </p:txBody>
      </p:sp>
      <p:sp>
        <p:nvSpPr>
          <p:cNvPr id="1159" name="Google Shape;1159;p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1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Google Shape;116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1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116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69" name="Google Shape;1169;p116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70" name="Google Shape;1170;p11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7" name="Google Shape;117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1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17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80" name="Google Shape;1180;p11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81" name="Google Shape;1181;p11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1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8" name="Google Shape;118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47" y="0"/>
            <a:ext cx="87201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1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18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91" name="Google Shape;1191;p11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92" name="Google Shape;1192;p11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9" name="Google Shape;119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47" y="0"/>
            <a:ext cx="87201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19"/>
          <p:cNvSpPr/>
          <p:nvPr/>
        </p:nvSpPr>
        <p:spPr>
          <a:xfrm>
            <a:off x="4877500" y="1081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19"/>
          <p:cNvSpPr/>
          <p:nvPr/>
        </p:nvSpPr>
        <p:spPr>
          <a:xfrm>
            <a:off x="211950" y="1828900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2" name="Google Shape;1202;p119"/>
          <p:cNvSpPr/>
          <p:nvPr/>
        </p:nvSpPr>
        <p:spPr>
          <a:xfrm>
            <a:off x="211950" y="35274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03" name="Google Shape;1203;p119"/>
          <p:cNvSpPr/>
          <p:nvPr/>
        </p:nvSpPr>
        <p:spPr>
          <a:xfrm>
            <a:off x="211950" y="3511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1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0" name="Google Shape;121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47" y="0"/>
            <a:ext cx="87201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20"/>
          <p:cNvSpPr/>
          <p:nvPr/>
        </p:nvSpPr>
        <p:spPr>
          <a:xfrm>
            <a:off x="4877500" y="1081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20"/>
          <p:cNvSpPr/>
          <p:nvPr/>
        </p:nvSpPr>
        <p:spPr>
          <a:xfrm>
            <a:off x="211950" y="179262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13" name="Google Shape;1213;p120"/>
          <p:cNvSpPr/>
          <p:nvPr/>
        </p:nvSpPr>
        <p:spPr>
          <a:xfrm>
            <a:off x="211950" y="349117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4" name="Google Shape;1214;p120"/>
          <p:cNvSpPr/>
          <p:nvPr/>
        </p:nvSpPr>
        <p:spPr>
          <a:xfrm>
            <a:off x="211950" y="3148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1" name="Google Shape;122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1"/>
          <p:cNvSpPr/>
          <p:nvPr/>
        </p:nvSpPr>
        <p:spPr>
          <a:xfrm>
            <a:off x="490617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21"/>
          <p:cNvSpPr/>
          <p:nvPr/>
        </p:nvSpPr>
        <p:spPr>
          <a:xfrm>
            <a:off x="0" y="1964550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24" name="Google Shape;1224;p121"/>
          <p:cNvSpPr/>
          <p:nvPr/>
        </p:nvSpPr>
        <p:spPr>
          <a:xfrm>
            <a:off x="0" y="33956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25" name="Google Shape;1225;p121"/>
          <p:cNvSpPr/>
          <p:nvPr/>
        </p:nvSpPr>
        <p:spPr>
          <a:xfrm>
            <a:off x="0" y="48675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2" name="Google Shape;123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2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2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35" name="Google Shape;1235;p12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36" name="Google Shape;1236;p12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  <p:pic>
        <p:nvPicPr>
          <p:cNvPr id="1237" name="Google Shape;123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2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2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40" name="Google Shape;1240;p122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41" name="Google Shape;1241;p12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8" name="Google Shape;124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2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2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51" name="Google Shape;1251;p12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52" name="Google Shape;1252;p12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" name="Google Shape;109;p1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" name="Google Shape;110;p1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9" name="Google Shape;125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2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12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62" name="Google Shape;1262;p12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63" name="Google Shape;1263;p12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0" name="Google Shape;127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2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73" name="Google Shape;1273;p125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74" name="Google Shape;1274;p12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1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1" name="Google Shape;128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2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2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84" name="Google Shape;1284;p12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85" name="Google Shape;1285;p12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2" name="Google Shape;129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2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2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95" name="Google Shape;1295;p127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96" name="Google Shape;1296;p12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3" name="Google Shape;130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2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2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06" name="Google Shape;1306;p12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07" name="Google Shape;1307;p12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4" name="Google Shape;131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2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2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7" name="Google Shape;1317;p12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18" name="Google Shape;1318;p12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5" name="Google Shape;132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3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3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28" name="Google Shape;1328;p13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9" name="Google Shape;1329;p13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6" name="Google Shape;133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3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3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39" name="Google Shape;1339;p13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40" name="Google Shape;1340;p13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3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3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50" name="Google Shape;1350;p13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51" name="Google Shape;1351;p13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8" name="Google Shape;135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3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13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61" name="Google Shape;1361;p13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62" name="Google Shape;1362;p13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" name="Google Shape;120;p1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" name="Google Shape;121;p1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9" name="Google Shape;136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3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13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72" name="Google Shape;1372;p13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73" name="Google Shape;1373;p13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1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0" name="Google Shape;138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3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13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83" name="Google Shape;1383;p135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84" name="Google Shape;1384;p13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1" name="Google Shape;139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3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13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94" name="Google Shape;1394;p13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95" name="Google Shape;1395;p13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3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3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05" name="Google Shape;1405;p13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06" name="Google Shape;1406;p13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3" name="Google Shape;141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3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3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16" name="Google Shape;1416;p13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17" name="Google Shape;1417;p13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4" name="Google Shape;142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3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3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7" name="Google Shape;1427;p13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28" name="Google Shape;1428;p13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5" name="Google Shape;143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4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4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38" name="Google Shape;1438;p14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9" name="Google Shape;1439;p14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6" name="Google Shape;144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4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14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49" name="Google Shape;1449;p14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50" name="Google Shape;1450;p14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7" name="Google Shape;145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14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4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60" name="Google Shape;1460;p14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61" name="Google Shape;1461;p14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1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8" name="Google Shape;146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4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14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71" name="Google Shape;1471;p14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72" name="Google Shape;1472;p14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" name="Google Shape;131;p2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" name="Google Shape;132;p2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9" name="Google Shape;147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4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14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82" name="Google Shape;1482;p14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83" name="Google Shape;1483;p14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0" name="Google Shape;149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14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4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93" name="Google Shape;1493;p145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94" name="Google Shape;1494;p14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1" name="Google Shape;150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4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4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04" name="Google Shape;1504;p14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05" name="Google Shape;1505;p14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2" name="Google Shape;151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4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4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15" name="Google Shape;1515;p14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16" name="Google Shape;1516;p14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3" name="Google Shape;152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4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4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26" name="Google Shape;1526;p14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27" name="Google Shape;1527;p14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4" name="Google Shape;153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4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4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7" name="Google Shape;1537;p14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38" name="Google Shape;1538;p14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5" name="Google Shape;154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5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15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48" name="Google Shape;1548;p15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9" name="Google Shape;1549;p15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1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6" name="Google Shape;155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5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5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59" name="Google Shape;1559;p15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60" name="Google Shape;1560;p15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7" name="Google Shape;156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5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15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70" name="Google Shape;1570;p15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71" name="Google Shape;1571;p15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8" name="Google Shape;157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15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5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81" name="Google Shape;1581;p15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82" name="Google Shape;1582;p15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" name="Google Shape;142;p2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" name="Google Shape;143;p2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1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9" name="Google Shape;158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15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15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92" name="Google Shape;1592;p15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93" name="Google Shape;1593;p15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1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0" name="Google Shape;1600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5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15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03" name="Google Shape;1603;p155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04" name="Google Shape;1604;p15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1" name="Google Shape;161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15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5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14" name="Google Shape;1614;p15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15" name="Google Shape;1615;p15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1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2" name="Google Shape;1622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5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15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25" name="Google Shape;1625;p15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26" name="Google Shape;1626;p15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1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3" name="Google Shape;1633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5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15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36" name="Google Shape;1636;p15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37" name="Google Shape;1637;p15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1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4" name="Google Shape;164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5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15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7" name="Google Shape;1647;p15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48" name="Google Shape;1648;p15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1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5" name="Google Shape;1655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1"/>
            <a:ext cx="9144003" cy="50854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6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16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58" name="Google Shape;1658;p16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9" name="Google Shape;1659;p16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1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6" name="Google Shape;166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1"/>
            <a:ext cx="9144003" cy="5085458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16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16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69" name="Google Shape;1669;p16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70" name="Google Shape;1670;p16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1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7" name="Google Shape;167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1"/>
            <a:ext cx="9144003" cy="5085458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16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16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80" name="Google Shape;1680;p16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81" name="Google Shape;1681;p16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1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8" name="Google Shape;168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16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16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91" name="Google Shape;1691;p16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92" name="Google Shape;1692;p16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Macintosh PowerPoint</Application>
  <PresentationFormat>On-screen Show (16:9)</PresentationFormat>
  <Paragraphs>452</Paragraphs>
  <Slides>150</Slides>
  <Notes>150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2" baseType="lpstr">
      <vt:lpstr>Arial</vt:lpstr>
      <vt:lpstr>Simple Light</vt:lpstr>
      <vt:lpstr>30X DNMs - Run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30X FPs - Run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2024-12-30T20:45:45Z</dcterms:modified>
</cp:coreProperties>
</file>